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338" r:id="rId2"/>
    <p:sldId id="461" r:id="rId3"/>
    <p:sldId id="462" r:id="rId4"/>
    <p:sldId id="434" r:id="rId5"/>
  </p:sldIdLst>
  <p:sldSz cx="12192000" cy="6858000"/>
  <p:notesSz cx="6858000" cy="9144000"/>
  <p:embeddedFontLst>
    <p:embeddedFont>
      <p:font typeface="Noto Sans KR Regular" panose="020B0600000101010101" charset="-127"/>
      <p:regular r:id="rId7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Noto Sans KR" panose="020B0500000000000000" pitchFamily="34" charset="-127"/>
      <p:regular r:id="rId13"/>
      <p:bold r:id="rId14"/>
    </p:embeddedFont>
    <p:embeddedFont>
      <p:font typeface="Noto Sans KR Black" panose="020B0A00000000000000" pitchFamily="34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태" id="{47ADEA97-31A9-5B49-A0D6-BB826AF85E0E}">
          <p14:sldIdLst/>
        </p14:section>
        <p14:section name="민석" id="{D84ECC8B-67CC-D944-ADB0-FFD4575CF727}">
          <p14:sldIdLst>
            <p14:sldId id="338"/>
            <p14:sldId id="461"/>
            <p14:sldId id="462"/>
            <p14:sldId id="434"/>
          </p14:sldIdLst>
        </p14:section>
        <p14:section name="영상" id="{FA5B9857-CB62-A542-B6BF-72B3843731AA}">
          <p14:sldIdLst/>
        </p14:section>
        <p14:section name="인태" id="{B383DB18-9D18-6844-BD8F-0B82CD78077B}">
          <p14:sldIdLst/>
        </p14:section>
        <p14:section name="재형" id="{84C4D91D-E64D-DB43-A04C-C645923503B8}">
          <p14:sldIdLst/>
        </p14:section>
        <p14:section name="민석" id="{31718E9E-D7EB-1542-A77C-BFA17F5CF473}">
          <p14:sldIdLst/>
        </p14:section>
        <p14:section name="영호" id="{F23CAD76-3905-DB49-8C05-1C574E7522B4}">
          <p14:sldIdLst/>
        </p14:section>
        <p14:section name="영상" id="{C55997B8-2EC6-8046-8969-3FC895A847B9}">
          <p14:sldIdLst/>
        </p14:section>
      </p14:sectionLst>
    </p:ext>
    <p:ext uri="{EFAFB233-063F-42B5-8137-9DF3F51BA10A}">
      <p15:sldGuideLst xmlns:p15="http://schemas.microsoft.com/office/powerpoint/2012/main">
        <p15:guide id="1" pos="574" userDrawn="1">
          <p15:clr>
            <a:srgbClr val="A4A3A4"/>
          </p15:clr>
        </p15:guide>
        <p15:guide id="2" orient="horz" pos="1049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orient="horz" pos="25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공 영상" initials="공영" lastIdx="1" clrIdx="0">
    <p:extLst>
      <p:ext uri="{19B8F6BF-5375-455C-9EA6-DF929625EA0E}">
        <p15:presenceInfo xmlns:p15="http://schemas.microsoft.com/office/powerpoint/2012/main" userId="8a6e57ffc433da0f" providerId="Windows Live"/>
      </p:ext>
    </p:extLst>
  </p:cmAuthor>
  <p:cmAuthor id="2" name="신강식" initials="신" lastIdx="21" clrIdx="1">
    <p:extLst>
      <p:ext uri="{19B8F6BF-5375-455C-9EA6-DF929625EA0E}">
        <p15:presenceInfo xmlns:p15="http://schemas.microsoft.com/office/powerpoint/2012/main" userId="신강식" providerId="None"/>
      </p:ext>
    </p:extLst>
  </p:cmAuthor>
  <p:cmAuthor id="3" name="DUKYOON" initials="D" lastIdx="1" clrIdx="2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 autoAdjust="0"/>
    <p:restoredTop sz="94647"/>
  </p:normalViewPr>
  <p:slideViewPr>
    <p:cSldViewPr snapToGrid="0">
      <p:cViewPr varScale="1">
        <p:scale>
          <a:sx n="104" d="100"/>
          <a:sy n="104" d="100"/>
        </p:scale>
        <p:origin x="1464" y="114"/>
      </p:cViewPr>
      <p:guideLst>
        <p:guide pos="574"/>
        <p:guide orient="horz" pos="1049"/>
        <p:guide orient="horz" pos="3906"/>
        <p:guide pos="325"/>
        <p:guide orient="horz" pos="25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BD8B7-EEE1-2448-BD8E-26AC12DB1735}" type="datetimeFigureOut">
              <a:rPr kumimoji="1" lang="ko-Kore-KR" altLang="en-US" smtClean="0"/>
              <a:t>01/12/2022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A7DBA-704E-3D4C-BFFF-9CAE2C3083C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371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12603-08C0-4074-8467-F245F7A6F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11B4AE-A086-429E-9B2C-549751F2E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BBC28-2B89-4EA4-9454-07E3E0A6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81B-73C0-E048-80AE-CE54451CE249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585B4-CAB7-498F-AE71-34BA62E2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E3735-21E0-4F71-B7DF-6BBC2998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493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A336A-10C1-4F82-A3B7-BB3F029B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1A5180-3A05-4B51-BF9B-ABCEA4C2C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468118-9905-43BC-AC2C-D72E44C4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4DDF-BEAE-A04D-BA8D-01F370DC2B7D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081A1-0D77-4426-A421-FD4E981E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4FFFD-6CC2-44B1-A9F2-7A496EE8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6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2A26A8-38EC-4E99-87E8-660C52196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51229F-E9CA-49A1-8FD4-6C95F85A5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65D90-C479-4FB8-B5F1-43B707A1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02E3-D48F-6C41-8B09-42D6B1B5C1B3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2A2B9-7E73-4681-8D7A-2033677D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1D72F-490C-4E1B-8577-ABBD849E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4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F314C-F5CF-47A9-8258-A9BDD757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643F6-5BB3-4954-AC9E-8445F88D6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4AEEDB-1CBF-4133-8616-5C62D785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4BBBF-3B5E-9643-B30F-963172FB0F69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675BF-97D2-4AE9-9083-5931C0F51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2DA7B-ACC6-41CD-BF71-7270F422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50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448F4-C70B-45A1-A9EE-7B28599B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46319-A4F4-4B29-B69E-995E5757C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CDC1B-D93E-47DC-A095-F0A478F9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00F-7740-3F47-8384-DA52E29440D1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033A61-821E-465F-B780-B4C393FE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3AAC9-242D-499B-A986-EBD2ECA7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04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501C4-C0FB-4F03-B8FC-D834A861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8F61E1-C8EF-42DF-B007-6B63FF134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62C9C2-C39A-4FEB-BD0E-17420C2E1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FA5890-21F8-4331-939D-29BEF26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97B5-8737-AB40-9A5C-3CC33D500724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2DD05-85ED-42C4-B0E6-A97E0D6D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584F1C-EB1B-4742-99AB-701EF623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11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4F806-978B-485D-8948-0274E191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971089-F407-493B-9F20-CBB9191DD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C2A20B-7FA5-4AC4-A8D8-B55C604D9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C1A4FA-67C9-4CE2-8F3B-50ECCCFF3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1CF54A-5849-45B5-AE50-201D4A0A8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C2A108-302D-4EEC-B2CC-60587702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AFE6-31AC-AF4A-806C-C0D4ADBD9868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0D95E0-3D29-4CF1-AD94-140A79FD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018A93-E2EA-48C5-B759-2DA89A8B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6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71E21-2430-4E13-80ED-D1762009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3E7601-B726-4CFA-A6A0-6248AAD1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3E6C-30D5-FD41-8096-2464A7BB3993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41E251-0A24-4AC2-8B38-F72144B0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98C226-E35D-491F-9B32-B6F6F822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0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1D47B8-DEFF-46E2-9CFA-4F58CF66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1F1F2-B39A-6045-9501-DA121D76EDE5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1E2A12-8FB9-4638-A387-1B76C505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C9FBF7-879C-49CF-ACEB-EBAF6177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8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8A434-82D1-4D29-9001-530D6D2B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F9F3C-92AC-4B80-B894-269191080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918214-FA94-48CF-A5E9-CCC5087B0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E8BAF7-42F5-4E9B-B688-B9EE7EC2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A37F-25BA-D347-9EEB-6B38092D11C8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182A44-F320-4260-8582-3202D35A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6670FE-7B6E-40CF-9A92-0FA324F9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35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42C05-1079-4DA7-A65C-9F22F374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EF5168-A735-42ED-BB33-4FD4639BA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90C98-E71A-4F8A-B75C-2F178DB3B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CC100-7E3A-4841-8144-0BECFE31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26A0-F5BA-4743-9578-F94394F83E2A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9A1A8-EA14-46AD-ABBD-D278158E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18CC6-F976-4B2C-B4CB-9332A337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2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97E363-FE95-403D-A26F-2D3FDDD4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E80EF8-DD0C-4550-AF5C-897EF061B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71F764-440F-4600-A9CA-8A22C49E3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38A16-ADC2-BC44-A984-1EE256630E2F}" type="datetime1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9B5B4B-056B-4F53-AB32-97BAA4E7D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77103-B124-4A31-BC0B-58800E9F2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BA1D5-92B3-4E66-90F2-5B9929E93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10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1" y="889372"/>
            <a:ext cx="91440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홈페이지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1FFBB3-A84A-C440-9327-27CA211756A8}"/>
              </a:ext>
            </a:extLst>
          </p:cNvPr>
          <p:cNvGrpSpPr/>
          <p:nvPr/>
        </p:nvGrpSpPr>
        <p:grpSpPr>
          <a:xfrm>
            <a:off x="1320310" y="1662707"/>
            <a:ext cx="9743387" cy="4011653"/>
            <a:chOff x="845927" y="1830096"/>
            <a:chExt cx="10545973" cy="434210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3591F23-0C86-9A43-AFE3-9CBC8899F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8649" y="1839870"/>
              <a:ext cx="4749974" cy="4127406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6BF2916-DEC2-7B46-B71D-D5E9E9C8974C}"/>
                </a:ext>
              </a:extLst>
            </p:cNvPr>
            <p:cNvGrpSpPr/>
            <p:nvPr/>
          </p:nvGrpSpPr>
          <p:grpSpPr>
            <a:xfrm>
              <a:off x="845927" y="1832047"/>
              <a:ext cx="5466897" cy="3964935"/>
              <a:chOff x="845927" y="1743147"/>
              <a:chExt cx="5466897" cy="396493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B5C0E8A-B225-FA49-B9A0-147F6280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5927" y="1743147"/>
                <a:ext cx="5466897" cy="3003947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FF0ADE0-E409-A54A-A981-C1BC00E0F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6577" y="3860800"/>
                <a:ext cx="5021419" cy="1847282"/>
              </a:xfrm>
              <a:prstGeom prst="rect">
                <a:avLst/>
              </a:prstGeom>
            </p:spPr>
          </p:pic>
        </p:grp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0885C276-7DBC-944B-A0FA-9C666A0E7526}"/>
                </a:ext>
              </a:extLst>
            </p:cNvPr>
            <p:cNvSpPr/>
            <p:nvPr/>
          </p:nvSpPr>
          <p:spPr>
            <a:xfrm>
              <a:off x="861881" y="1830096"/>
              <a:ext cx="5450943" cy="4342103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40D6EB16-F023-0247-AF0E-184BA6314B03}"/>
                </a:ext>
              </a:extLst>
            </p:cNvPr>
            <p:cNvSpPr/>
            <p:nvPr/>
          </p:nvSpPr>
          <p:spPr>
            <a:xfrm>
              <a:off x="6328777" y="1830096"/>
              <a:ext cx="5063123" cy="4342103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9">
            <a:extLst>
              <a:ext uri="{FF2B5EF4-FFF2-40B4-BE49-F238E27FC236}">
                <a16:creationId xmlns:a16="http://schemas.microsoft.com/office/drawing/2014/main" id="{65A28EE6-C613-744F-8FEF-D69369C43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2259" y="5813077"/>
            <a:ext cx="11222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홈페이지 메인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7C532BF-041F-BB40-A0BA-01B1A97A9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3245" y="5791807"/>
            <a:ext cx="13617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홈페이지 서비스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507C1B-07F8-7043-90A2-B4C92FF5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40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1" y="889372"/>
            <a:ext cx="91440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홈페이지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507C1B-07F8-7043-90A2-B4C92FF5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099D230-E7B0-4574-99CA-0D14946F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41" y="1672321"/>
            <a:ext cx="5457636" cy="396858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D4D5206-DB92-484F-8244-B14AA0BB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11" y="3353262"/>
            <a:ext cx="3999603" cy="224918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8A7D9A4-9B1D-4E4B-A199-1ABBEED16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1677144"/>
            <a:ext cx="4201578" cy="1776245"/>
          </a:xfrm>
          <a:prstGeom prst="rect">
            <a:avLst/>
          </a:prstGeom>
        </p:spPr>
      </p:pic>
      <p:sp>
        <p:nvSpPr>
          <p:cNvPr id="55" name="Rectangle 32">
            <a:extLst>
              <a:ext uri="{FF2B5EF4-FFF2-40B4-BE49-F238E27FC236}">
                <a16:creationId xmlns:a16="http://schemas.microsoft.com/office/drawing/2014/main" id="{01D29507-56E6-4855-A47A-476B8DB9EFDD}"/>
              </a:ext>
            </a:extLst>
          </p:cNvPr>
          <p:cNvSpPr/>
          <p:nvPr/>
        </p:nvSpPr>
        <p:spPr>
          <a:xfrm>
            <a:off x="1335052" y="1662707"/>
            <a:ext cx="8363412" cy="393974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32">
            <a:extLst>
              <a:ext uri="{FF2B5EF4-FFF2-40B4-BE49-F238E27FC236}">
                <a16:creationId xmlns:a16="http://schemas.microsoft.com/office/drawing/2014/main" id="{4006FD65-B7B1-4322-9FB4-2226A16499B9}"/>
              </a:ext>
            </a:extLst>
          </p:cNvPr>
          <p:cNvSpPr/>
          <p:nvPr/>
        </p:nvSpPr>
        <p:spPr>
          <a:xfrm>
            <a:off x="1335051" y="1672321"/>
            <a:ext cx="4245926" cy="393974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32">
            <a:extLst>
              <a:ext uri="{FF2B5EF4-FFF2-40B4-BE49-F238E27FC236}">
                <a16:creationId xmlns:a16="http://schemas.microsoft.com/office/drawing/2014/main" id="{AB8F0446-611D-41BF-B0CA-0C3B81450DDB}"/>
              </a:ext>
            </a:extLst>
          </p:cNvPr>
          <p:cNvSpPr/>
          <p:nvPr/>
        </p:nvSpPr>
        <p:spPr>
          <a:xfrm>
            <a:off x="5580976" y="3427903"/>
            <a:ext cx="4117487" cy="217345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141F2AD-700B-486A-B1D9-1DACD9642410}"/>
              </a:ext>
            </a:extLst>
          </p:cNvPr>
          <p:cNvSpPr/>
          <p:nvPr/>
        </p:nvSpPr>
        <p:spPr>
          <a:xfrm>
            <a:off x="715441" y="1662707"/>
            <a:ext cx="593162" cy="39386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E73796BE-3496-4183-BE26-1C781C627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552" y="5713066"/>
            <a:ext cx="247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회원가입 페이지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FE877D6A-800F-4DCF-AC8F-26738E805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1724" y="3141290"/>
            <a:ext cx="247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로그인 페이지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1" name="TextBox 9">
            <a:extLst>
              <a:ext uri="{FF2B5EF4-FFF2-40B4-BE49-F238E27FC236}">
                <a16:creationId xmlns:a16="http://schemas.microsoft.com/office/drawing/2014/main" id="{76AF8456-D84C-419E-AF6A-D2BCF54DA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024" y="5707678"/>
            <a:ext cx="247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멤버십 프리미엄 페이지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55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11">
            <a:extLst>
              <a:ext uri="{FF2B5EF4-FFF2-40B4-BE49-F238E27FC236}">
                <a16:creationId xmlns:a16="http://schemas.microsoft.com/office/drawing/2014/main" id="{FEBE5FF4-B7E4-42C0-8817-F87EA5F0941C}"/>
              </a:ext>
            </a:extLst>
          </p:cNvPr>
          <p:cNvCxnSpPr>
            <a:cxnSpLocks/>
          </p:cNvCxnSpPr>
          <p:nvPr/>
        </p:nvCxnSpPr>
        <p:spPr>
          <a:xfrm>
            <a:off x="6528048" y="2573288"/>
            <a:ext cx="216024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11">
            <a:extLst>
              <a:ext uri="{FF2B5EF4-FFF2-40B4-BE49-F238E27FC236}">
                <a16:creationId xmlns:a16="http://schemas.microsoft.com/office/drawing/2014/main" id="{34F7FDE1-F547-453B-BCC7-1EE093ADA356}"/>
              </a:ext>
            </a:extLst>
          </p:cNvPr>
          <p:cNvCxnSpPr>
            <a:cxnSpLocks/>
          </p:cNvCxnSpPr>
          <p:nvPr/>
        </p:nvCxnSpPr>
        <p:spPr>
          <a:xfrm>
            <a:off x="6528048" y="2420888"/>
            <a:ext cx="216024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1" y="889372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관리자 페이지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C3AE58-9CBD-3D4D-9214-205BF36E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144854-FC03-4250-9522-20FC7AFCF21F}"/>
              </a:ext>
            </a:extLst>
          </p:cNvPr>
          <p:cNvGrpSpPr/>
          <p:nvPr/>
        </p:nvGrpSpPr>
        <p:grpSpPr>
          <a:xfrm>
            <a:off x="1346479" y="4177683"/>
            <a:ext cx="9489695" cy="1820782"/>
            <a:chOff x="1320310" y="1696364"/>
            <a:chExt cx="9489695" cy="1820782"/>
          </a:xfrm>
        </p:grpSpPr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FAA3C701-2A81-4974-AB0D-CE10AEDD4021}"/>
                </a:ext>
              </a:extLst>
            </p:cNvPr>
            <p:cNvSpPr/>
            <p:nvPr/>
          </p:nvSpPr>
          <p:spPr>
            <a:xfrm>
              <a:off x="1320310" y="1696364"/>
              <a:ext cx="9489695" cy="1820782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5C0A6ED-1DFF-4A1C-9160-FD4300061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8015" y="1827310"/>
              <a:ext cx="2220698" cy="167739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18147CF-12B8-4982-A960-9610B8A4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298" y="1827310"/>
              <a:ext cx="2755290" cy="160410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28F8FFA-29F3-4BCF-A57E-42415208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6304" y="1795844"/>
              <a:ext cx="2716163" cy="1622109"/>
            </a:xfrm>
            <a:prstGeom prst="rect">
              <a:avLst/>
            </a:prstGeom>
          </p:spPr>
        </p:pic>
        <p:cxnSp>
          <p:nvCxnSpPr>
            <p:cNvPr id="45" name="직선 연결선 9">
              <a:extLst>
                <a:ext uri="{FF2B5EF4-FFF2-40B4-BE49-F238E27FC236}">
                  <a16:creationId xmlns:a16="http://schemas.microsoft.com/office/drawing/2014/main" id="{5FC3D827-9993-416B-B80E-86683FBA36BC}"/>
                </a:ext>
              </a:extLst>
            </p:cNvPr>
            <p:cNvCxnSpPr>
              <a:cxnSpLocks/>
            </p:cNvCxnSpPr>
            <p:nvPr/>
          </p:nvCxnSpPr>
          <p:spPr>
            <a:xfrm>
              <a:off x="4080294" y="1696364"/>
              <a:ext cx="0" cy="1820782"/>
            </a:xfrm>
            <a:prstGeom prst="lin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직선 연결선 41">
              <a:extLst>
                <a:ext uri="{FF2B5EF4-FFF2-40B4-BE49-F238E27FC236}">
                  <a16:creationId xmlns:a16="http://schemas.microsoft.com/office/drawing/2014/main" id="{436CB1EE-84F3-4454-BAE5-697F1E6212E5}"/>
                </a:ext>
              </a:extLst>
            </p:cNvPr>
            <p:cNvCxnSpPr>
              <a:cxnSpLocks/>
            </p:cNvCxnSpPr>
            <p:nvPr/>
          </p:nvCxnSpPr>
          <p:spPr>
            <a:xfrm>
              <a:off x="7562491" y="1696364"/>
              <a:ext cx="0" cy="1820782"/>
            </a:xfrm>
            <a:prstGeom prst="lin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오른쪽 화살표 15">
              <a:extLst>
                <a:ext uri="{FF2B5EF4-FFF2-40B4-BE49-F238E27FC236}">
                  <a16:creationId xmlns:a16="http://schemas.microsoft.com/office/drawing/2014/main" id="{666C56F1-CBF0-4B8D-9D87-BD77264A76FA}"/>
                </a:ext>
              </a:extLst>
            </p:cNvPr>
            <p:cNvSpPr/>
            <p:nvPr/>
          </p:nvSpPr>
          <p:spPr>
            <a:xfrm>
              <a:off x="3990057" y="2454468"/>
              <a:ext cx="324921" cy="349789"/>
            </a:xfrm>
            <a:prstGeom prst="rightArrow">
              <a:avLst>
                <a:gd name="adj1" fmla="val 50000"/>
                <a:gd name="adj2" fmla="val 53500"/>
              </a:avLst>
            </a:prstGeom>
            <a:ln w="25400">
              <a:solidFill>
                <a:srgbClr val="C8595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오른쪽 화살표 15">
              <a:extLst>
                <a:ext uri="{FF2B5EF4-FFF2-40B4-BE49-F238E27FC236}">
                  <a16:creationId xmlns:a16="http://schemas.microsoft.com/office/drawing/2014/main" id="{0392FC41-F091-4AAF-9EC7-3C0B6D4C220B}"/>
                </a:ext>
              </a:extLst>
            </p:cNvPr>
            <p:cNvSpPr/>
            <p:nvPr/>
          </p:nvSpPr>
          <p:spPr>
            <a:xfrm>
              <a:off x="7448021" y="2456401"/>
              <a:ext cx="324921" cy="349789"/>
            </a:xfrm>
            <a:prstGeom prst="rightArrow">
              <a:avLst>
                <a:gd name="adj1" fmla="val 50000"/>
                <a:gd name="adj2" fmla="val 53500"/>
              </a:avLst>
            </a:prstGeom>
            <a:ln w="25400">
              <a:solidFill>
                <a:srgbClr val="C8595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CFA52EA-08B9-4E04-A15F-61FFB81A8713}"/>
              </a:ext>
            </a:extLst>
          </p:cNvPr>
          <p:cNvGrpSpPr/>
          <p:nvPr/>
        </p:nvGrpSpPr>
        <p:grpSpPr>
          <a:xfrm>
            <a:off x="1376375" y="1952393"/>
            <a:ext cx="4920739" cy="1643347"/>
            <a:chOff x="5312439" y="1809734"/>
            <a:chExt cx="5452040" cy="1820782"/>
          </a:xfrm>
        </p:grpSpPr>
        <p:sp>
          <p:nvSpPr>
            <p:cNvPr id="49" name="Rectangle 32">
              <a:extLst>
                <a:ext uri="{FF2B5EF4-FFF2-40B4-BE49-F238E27FC236}">
                  <a16:creationId xmlns:a16="http://schemas.microsoft.com/office/drawing/2014/main" id="{19EE9910-FB61-43F3-B0A8-BCFA9198411F}"/>
                </a:ext>
              </a:extLst>
            </p:cNvPr>
            <p:cNvSpPr/>
            <p:nvPr/>
          </p:nvSpPr>
          <p:spPr>
            <a:xfrm>
              <a:off x="5312439" y="1809734"/>
              <a:ext cx="5452040" cy="1820782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6290E55-788C-44CE-9B85-AD032C4D2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4486" y="1924240"/>
              <a:ext cx="2513779" cy="163005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E833CB-ECC6-43E8-9E99-20F82AA91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8288" y="1977000"/>
              <a:ext cx="1754486" cy="1524530"/>
            </a:xfrm>
            <a:prstGeom prst="rect">
              <a:avLst/>
            </a:prstGeom>
          </p:spPr>
        </p:pic>
        <p:cxnSp>
          <p:nvCxnSpPr>
            <p:cNvPr id="52" name="직선 연결선 56">
              <a:extLst>
                <a:ext uri="{FF2B5EF4-FFF2-40B4-BE49-F238E27FC236}">
                  <a16:creationId xmlns:a16="http://schemas.microsoft.com/office/drawing/2014/main" id="{EFAD21D3-2780-4779-A998-56FA5EA34461}"/>
                </a:ext>
              </a:extLst>
            </p:cNvPr>
            <p:cNvCxnSpPr>
              <a:cxnSpLocks/>
            </p:cNvCxnSpPr>
            <p:nvPr/>
          </p:nvCxnSpPr>
          <p:spPr>
            <a:xfrm>
              <a:off x="8216809" y="1809734"/>
              <a:ext cx="0" cy="1820782"/>
            </a:xfrm>
            <a:prstGeom prst="lin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오른쪽 화살표 15">
              <a:extLst>
                <a:ext uri="{FF2B5EF4-FFF2-40B4-BE49-F238E27FC236}">
                  <a16:creationId xmlns:a16="http://schemas.microsoft.com/office/drawing/2014/main" id="{A0C61D39-62F0-40E5-B3A5-2AFD4D302F3E}"/>
                </a:ext>
              </a:extLst>
            </p:cNvPr>
            <p:cNvSpPr/>
            <p:nvPr/>
          </p:nvSpPr>
          <p:spPr>
            <a:xfrm>
              <a:off x="8081959" y="2545230"/>
              <a:ext cx="324920" cy="349789"/>
            </a:xfrm>
            <a:prstGeom prst="rightArrow">
              <a:avLst>
                <a:gd name="adj1" fmla="val 50000"/>
                <a:gd name="adj2" fmla="val 53500"/>
              </a:avLst>
            </a:prstGeom>
            <a:ln w="25400">
              <a:solidFill>
                <a:srgbClr val="C8595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16BF158-D3CE-4C08-8FAE-CC00A2A74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837" y="1953624"/>
            <a:ext cx="4169853" cy="1643347"/>
          </a:xfrm>
          <a:prstGeom prst="rect">
            <a:avLst/>
          </a:prstGeom>
        </p:spPr>
      </p:pic>
      <p:sp>
        <p:nvSpPr>
          <p:cNvPr id="63" name="Rectangle 32">
            <a:extLst>
              <a:ext uri="{FF2B5EF4-FFF2-40B4-BE49-F238E27FC236}">
                <a16:creationId xmlns:a16="http://schemas.microsoft.com/office/drawing/2014/main" id="{C893835C-DFA8-4301-9028-FDA72E3C96F2}"/>
              </a:ext>
            </a:extLst>
          </p:cNvPr>
          <p:cNvSpPr/>
          <p:nvPr/>
        </p:nvSpPr>
        <p:spPr>
          <a:xfrm>
            <a:off x="6701838" y="1952393"/>
            <a:ext cx="4291562" cy="164334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640B1D-45DA-4920-9B92-D046AB29F2CC}"/>
              </a:ext>
            </a:extLst>
          </p:cNvPr>
          <p:cNvSpPr/>
          <p:nvPr/>
        </p:nvSpPr>
        <p:spPr>
          <a:xfrm>
            <a:off x="6701837" y="2337042"/>
            <a:ext cx="772353" cy="144016"/>
          </a:xfrm>
          <a:prstGeom prst="rect">
            <a:avLst/>
          </a:prstGeom>
          <a:noFill/>
          <a:ln w="25400">
            <a:solidFill>
              <a:srgbClr val="C8595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89419D-F55B-4596-B1EC-4E975DF10B05}"/>
              </a:ext>
            </a:extLst>
          </p:cNvPr>
          <p:cNvSpPr/>
          <p:nvPr/>
        </p:nvSpPr>
        <p:spPr>
          <a:xfrm>
            <a:off x="6714990" y="2481058"/>
            <a:ext cx="772353" cy="144016"/>
          </a:xfrm>
          <a:prstGeom prst="rect">
            <a:avLst/>
          </a:prstGeom>
          <a:noFill/>
          <a:ln w="25400">
            <a:solidFill>
              <a:srgbClr val="C8595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cxnSp>
        <p:nvCxnSpPr>
          <p:cNvPr id="69" name="Straight Arrow Connector 11">
            <a:extLst>
              <a:ext uri="{FF2B5EF4-FFF2-40B4-BE49-F238E27FC236}">
                <a16:creationId xmlns:a16="http://schemas.microsoft.com/office/drawing/2014/main" id="{CC563110-9FD6-4FCE-BCF2-927CD1B36998}"/>
              </a:ext>
            </a:extLst>
          </p:cNvPr>
          <p:cNvCxnSpPr>
            <a:cxnSpLocks/>
          </p:cNvCxnSpPr>
          <p:nvPr/>
        </p:nvCxnSpPr>
        <p:spPr>
          <a:xfrm>
            <a:off x="6528048" y="2573288"/>
            <a:ext cx="0" cy="142076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1">
            <a:extLst>
              <a:ext uri="{FF2B5EF4-FFF2-40B4-BE49-F238E27FC236}">
                <a16:creationId xmlns:a16="http://schemas.microsoft.com/office/drawing/2014/main" id="{0A618A68-5034-425A-A96B-EA1D69F7A465}"/>
              </a:ext>
            </a:extLst>
          </p:cNvPr>
          <p:cNvCxnSpPr>
            <a:cxnSpLocks/>
          </p:cNvCxnSpPr>
          <p:nvPr/>
        </p:nvCxnSpPr>
        <p:spPr>
          <a:xfrm>
            <a:off x="2711624" y="3994056"/>
            <a:ext cx="3816424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11">
            <a:extLst>
              <a:ext uri="{FF2B5EF4-FFF2-40B4-BE49-F238E27FC236}">
                <a16:creationId xmlns:a16="http://schemas.microsoft.com/office/drawing/2014/main" id="{A7567361-F0FE-45EC-98D2-22AD9648843C}"/>
              </a:ext>
            </a:extLst>
          </p:cNvPr>
          <p:cNvCxnSpPr>
            <a:cxnSpLocks/>
          </p:cNvCxnSpPr>
          <p:nvPr/>
        </p:nvCxnSpPr>
        <p:spPr>
          <a:xfrm flipV="1">
            <a:off x="2711624" y="3994056"/>
            <a:ext cx="0" cy="183628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11">
            <a:extLst>
              <a:ext uri="{FF2B5EF4-FFF2-40B4-BE49-F238E27FC236}">
                <a16:creationId xmlns:a16="http://schemas.microsoft.com/office/drawing/2014/main" id="{48A05264-DD01-4FC1-AEB2-31B3901CC858}"/>
              </a:ext>
            </a:extLst>
          </p:cNvPr>
          <p:cNvCxnSpPr>
            <a:cxnSpLocks/>
          </p:cNvCxnSpPr>
          <p:nvPr/>
        </p:nvCxnSpPr>
        <p:spPr>
          <a:xfrm>
            <a:off x="6528048" y="1715644"/>
            <a:ext cx="0" cy="70524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11">
            <a:extLst>
              <a:ext uri="{FF2B5EF4-FFF2-40B4-BE49-F238E27FC236}">
                <a16:creationId xmlns:a16="http://schemas.microsoft.com/office/drawing/2014/main" id="{CEE125E5-6448-4BE4-9102-472F6CF1528D}"/>
              </a:ext>
            </a:extLst>
          </p:cNvPr>
          <p:cNvCxnSpPr>
            <a:cxnSpLocks/>
          </p:cNvCxnSpPr>
          <p:nvPr/>
        </p:nvCxnSpPr>
        <p:spPr>
          <a:xfrm>
            <a:off x="2699283" y="1715644"/>
            <a:ext cx="3828765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1">
            <a:extLst>
              <a:ext uri="{FF2B5EF4-FFF2-40B4-BE49-F238E27FC236}">
                <a16:creationId xmlns:a16="http://schemas.microsoft.com/office/drawing/2014/main" id="{FA7CF3F2-6471-4C3B-91C4-2544A0A9B732}"/>
              </a:ext>
            </a:extLst>
          </p:cNvPr>
          <p:cNvCxnSpPr>
            <a:cxnSpLocks/>
          </p:cNvCxnSpPr>
          <p:nvPr/>
        </p:nvCxnSpPr>
        <p:spPr>
          <a:xfrm flipV="1">
            <a:off x="2699283" y="1715644"/>
            <a:ext cx="0" cy="236749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9">
            <a:extLst>
              <a:ext uri="{FF2B5EF4-FFF2-40B4-BE49-F238E27FC236}">
                <a16:creationId xmlns:a16="http://schemas.microsoft.com/office/drawing/2014/main" id="{930B1D9D-1FCF-4CA5-A480-603EE8EC5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1073" y="1354658"/>
            <a:ext cx="24725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600" b="1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관리자 페이지 메인</a:t>
            </a:r>
            <a:endParaRPr lang="en-US" altLang="en-US" sz="1600" b="1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8" name="TextBox 9">
            <a:extLst>
              <a:ext uri="{FF2B5EF4-FFF2-40B4-BE49-F238E27FC236}">
                <a16:creationId xmlns:a16="http://schemas.microsoft.com/office/drawing/2014/main" id="{DC38653E-BFED-491A-9900-B29C4FB89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465" y="6004535"/>
            <a:ext cx="247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S3 </a:t>
            </a:r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버킷 </a:t>
            </a:r>
            <a:r>
              <a:rPr lang="en-US" altLang="ko-KR" sz="1200" dirty="0" err="1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meida</a:t>
            </a:r>
            <a:r>
              <a: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영상 업로드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9" name="TextBox 9">
            <a:extLst>
              <a:ext uri="{FF2B5EF4-FFF2-40B4-BE49-F238E27FC236}">
                <a16:creationId xmlns:a16="http://schemas.microsoft.com/office/drawing/2014/main" id="{B727DC91-3FB2-440B-BF2A-C6B5A31FF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372" y="5986021"/>
            <a:ext cx="247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미디어 </a:t>
            </a:r>
            <a:r>
              <a:rPr lang="en-US" altLang="ko-KR" sz="1200" dirty="0" err="1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meida</a:t>
            </a:r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 영상 등록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10" name="TextBox 9">
            <a:extLst>
              <a:ext uri="{FF2B5EF4-FFF2-40B4-BE49-F238E27FC236}">
                <a16:creationId xmlns:a16="http://schemas.microsoft.com/office/drawing/2014/main" id="{D896D986-B09C-450C-A270-FA8471FA8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407" y="5959445"/>
            <a:ext cx="247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미디어 </a:t>
            </a:r>
            <a:r>
              <a:rPr lang="en-US" altLang="ko-KR" sz="1200" dirty="0" err="1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Meida</a:t>
            </a:r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 영상 재생 서비스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11" name="TextBox 9">
            <a:extLst>
              <a:ext uri="{FF2B5EF4-FFF2-40B4-BE49-F238E27FC236}">
                <a16:creationId xmlns:a16="http://schemas.microsoft.com/office/drawing/2014/main" id="{80E35283-2E37-4F0A-86C9-831BC0602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605" y="3640866"/>
            <a:ext cx="247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썸네일 등록 및 </a:t>
            </a:r>
            <a:r>
              <a: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EFS </a:t>
            </a:r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업로드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12" name="TextBox 9">
            <a:extLst>
              <a:ext uri="{FF2B5EF4-FFF2-40B4-BE49-F238E27FC236}">
                <a16:creationId xmlns:a16="http://schemas.microsoft.com/office/drawing/2014/main" id="{C21F33F3-9927-4A5F-976C-4BED58B6C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463" y="3645024"/>
            <a:ext cx="247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200">
                <a:latin typeface="Noto Sans KR" panose="020B0500000000000000" pitchFamily="34" charset="-128"/>
                <a:ea typeface="Noto Sans KR" panose="020B0500000000000000" pitchFamily="34" charset="-128"/>
                <a:cs typeface="Arial" panose="020B0604020202020204" pitchFamily="34" charset="0"/>
              </a:rPr>
              <a:t>썸네일 서비스 등록</a:t>
            </a:r>
            <a:endParaRPr lang="en-US" altLang="en-US" sz="1200" dirty="0">
              <a:latin typeface="Noto Sans KR" panose="020B0500000000000000" pitchFamily="34" charset="-128"/>
              <a:ea typeface="Noto Sans KR" panose="020B05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1" y="889372"/>
            <a:ext cx="184286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웹 서비스 구현 영상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녹화완료" descr="녹화완료">
            <a:hlinkClick r:id="" action="ppaction://media"/>
            <a:extLst>
              <a:ext uri="{FF2B5EF4-FFF2-40B4-BE49-F238E27FC236}">
                <a16:creationId xmlns:a16="http://schemas.microsoft.com/office/drawing/2014/main" id="{3C99F7BF-95B0-794F-A17B-0B4FD038C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3565" y="1383419"/>
            <a:ext cx="8541803" cy="4594556"/>
          </a:xfrm>
          <a:prstGeom prst="rect">
            <a:avLst/>
          </a:prstGeom>
        </p:spPr>
      </p:pic>
      <p:sp>
        <p:nvSpPr>
          <p:cNvPr id="26" name="Rectangle 32">
            <a:extLst>
              <a:ext uri="{FF2B5EF4-FFF2-40B4-BE49-F238E27FC236}">
                <a16:creationId xmlns:a16="http://schemas.microsoft.com/office/drawing/2014/main" id="{5700724D-1A6D-A246-94F0-5704092B1261}"/>
              </a:ext>
            </a:extLst>
          </p:cNvPr>
          <p:cNvSpPr/>
          <p:nvPr/>
        </p:nvSpPr>
        <p:spPr>
          <a:xfrm>
            <a:off x="1778000" y="1321054"/>
            <a:ext cx="8636000" cy="470746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3A05A9-48EC-084B-979C-E5CAC2F6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A1D5-92B3-4E66-90F2-5B9929E939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4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14638</TotalTime>
  <Words>52</Words>
  <Application>Microsoft Office PowerPoint</Application>
  <PresentationFormat>와이드스크린</PresentationFormat>
  <Paragraphs>23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Arial</vt:lpstr>
      <vt:lpstr>Noto Sans KR</vt:lpstr>
      <vt:lpstr>Noto Sans KR Regular</vt:lpstr>
      <vt:lpstr>Calibri</vt:lpstr>
      <vt:lpstr>맑은 고딕</vt:lpstr>
      <vt:lpstr>Noto Sans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AWS를 이용한 엔터기획사 구독형 영상 플랫폼 솔루션 소개</dc:title>
  <dc:creator>공 영상</dc:creator>
  <cp:lastModifiedBy>민석</cp:lastModifiedBy>
  <cp:revision>393</cp:revision>
  <dcterms:created xsi:type="dcterms:W3CDTF">2021-12-07T06:57:29Z</dcterms:created>
  <dcterms:modified xsi:type="dcterms:W3CDTF">2022-01-12T03:57:26Z</dcterms:modified>
</cp:coreProperties>
</file>